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algn="ctr"/>
            <a:r>
              <a:rPr lang="kk-KZ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Дәріс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Жалақыны есептеудің принциптері мен әдістері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1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704" y="463640"/>
            <a:ext cx="8955149" cy="5784760"/>
          </a:xfrm>
        </p:spPr>
        <p:txBody>
          <a:bodyPr>
            <a:normAutofit lnSpcReduction="10000"/>
          </a:bodyPr>
          <a:lstStyle/>
          <a:p>
            <a:pPr algn="just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уақытта кәсіпорындарда еңбекақы төлем саясаты кәсіпорынды басқарудың құрамдық бөлігі болып табылады және кәсіпорын жұмысының тиімділігі еңбекақыға тура тәуелді. Әдебиеттерде еңбекақының жалпы қабылданған анықтамасы жоқ.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Жалақы дегеніміз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қызметкерлердің өндірісте жұмсаған еңбегінің белгілі бір саны мен сапасына сәйкес олардың жекелей тұтынуына түсетін негізгі бөлігінің ақшалай көрінісі.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Жалақы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бұл еңбек құны немесе еңбек бағасы. Жалақы жұмысшының өндіріске жасаған еңбегіне алатын ақысы. Жалпы жалақы  номиналды және нақты жалақы болып бөлінеді.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76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612" y="502276"/>
            <a:ext cx="9264242" cy="5746123"/>
          </a:xfrm>
        </p:spPr>
        <p:txBody>
          <a:bodyPr/>
          <a:lstStyle/>
          <a:p>
            <a:pPr marL="0" indent="0" algn="ctr">
              <a:buNone/>
            </a:pPr>
            <a:r>
              <a:rPr lang="kk-KZ" b="1" i="1" u="sng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kk-KZ" sz="2400" b="1" i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Жалақы төлеу саясатында кәсіпорындарда еңбекақыны төлеуде келесі принциптерді ескеру қажет:</a:t>
            </a:r>
            <a:endParaRPr lang="ru-RU" sz="2400" b="1" i="1" u="sng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әділдік, яғни бірдей еңбекке бірдей төлем;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орындалған жұмысының күрделігін және квалификация дәрежесін анықтау керек;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денсаулыққа зиянды еңбек жағдайын және ауыр жағдайда еңбек жасағанын ескеру;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 сапасы және еңбек жасауда жақсы қарым-қатынаста болу;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өндірісінің өсу темпі орташа жалақының өсу темпімен салыстырғанда озуы;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инфляция деңгейімен байланысты жалақы индексациясы;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 қажеттілігіне жауап беретін прогрессивті форма мен жалақы жүйесін қабылдау;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317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1522" y="528034"/>
            <a:ext cx="9148332" cy="5720365"/>
          </a:xfrm>
        </p:spPr>
        <p:txBody>
          <a:bodyPr>
            <a:normAutofit fontScale="92500"/>
          </a:bodyPr>
          <a:lstStyle/>
          <a:p>
            <a:pPr algn="just"/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Жалақы жұмыс уақыты және тарифтік қойылым бойынша өндіріс көлемі негізінде жоспарланады және анықталады. Әдістері бойынша жұмысшылардың ,басшылардың ,қызметкерлер және қызметшілердің жалақы қорының жоғарылығын келесі ретпен анықтауға болады: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Жұмысшылардың жалақы қорын анықтау. Бұл қор тура және тарифтік жалақыдан тұрады. Тура жалақы тарифтік ставка бойынша кесімді жалақы сомасынан , жұмыскердің мерзімді жалақысынан тұрады. Жоспар кезінде анықталатындар: жалақының сағаттық қоры, жалақының тәуліктік қоры, жалақының жылдық (квартал, ай) қоры.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Жұмыс жасаушы қызметкердің жалақы қоры келесі формуламен анықталады: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ФЗП</a:t>
            </a:r>
            <a:r>
              <a:rPr lang="kk-KZ" sz="10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сд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=  Р</a:t>
            </a:r>
            <a:r>
              <a:rPr lang="kk-KZ" sz="10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*V</a:t>
            </a:r>
            <a:r>
              <a:rPr lang="kk-KZ" sz="10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	</a:t>
            </a: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Мүндағы Рі - өндірістік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көлемінің бірлік бойынша кесімді данасы; Vі – і  түріндегі өнім көлемі</a:t>
            </a:r>
            <a:r>
              <a:rPr lang="kk-KZ" dirty="0"/>
              <a:t>;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62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764" y="669702"/>
            <a:ext cx="9174090" cy="5578698"/>
          </a:xfrm>
        </p:spPr>
        <p:txBody>
          <a:bodyPr>
            <a:noAutofit/>
          </a:bodyPr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Мерзімді жұмыс жасайтын жұмыскердің жоспарлы жалақы қоры төмендегі формуламен анықталады: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ФЗПпов.  = Тч  * Nі  *  Фпл.і	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Тч  - і  разрядтағы мерзімді жұмыс жасайтын жұмыскердің сағаттық тарифтік ставкасы; Фпл – і разрядты жоспарлы жұмыс уақыт қоры;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Басшылардың , қызметкерлердің және қызметшілердің жалақы қоры айлық окладтық әрбір  топтағы жұмыскерлердің 1 жылдағы ай санына және топтағы жұмыскерлер санына көбейту тәсілімен анықталады.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035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186" y="334852"/>
            <a:ext cx="9431667" cy="5913548"/>
          </a:xfrm>
        </p:spPr>
        <p:txBody>
          <a:bodyPr>
            <a:normAutofit/>
          </a:bodyPr>
          <a:lstStyle/>
          <a:p>
            <a:pPr indent="449580"/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Кейбір кәсіпорындарда жалақының тарифтік емес жүйесінің , яғни  і-ші жұмыскер және жалақының ең төменгі мөлшерін көрсететін коэффициент қолданылады.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/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Әрбір жұмысшыға жұмыс орны кәсіпорын бойынша ең төменгісімен салыстыра отырып, жалақы коэффициентін анықтайды. Осыдан кейін жалақы мөлшерін келесі формуламен есептейді: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/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>
              <a:tabLst>
                <a:tab pos="4010025" algn="l"/>
              </a:tabLs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ЗПі  = ФЗП * Кi  *Кj	</a:t>
            </a:r>
            <a:endParaRPr lang="kk-KZ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>
              <a:tabLst>
                <a:tab pos="4010025" algn="l"/>
              </a:tabLst>
            </a:pPr>
            <a:r>
              <a:rPr lang="kk-KZ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мұндағы 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ЗПі – і-ші жұмыскердің жалақысы,руб;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Кі – і-ші жұмыскердің коэффициенті;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К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барлы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қ жұмыскерлер бойынша коэффициент сомасы;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Ф – жалақыға бөлінген өнім көлемі;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6484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Aft>
                <a:spcPts val="0"/>
              </a:spcAft>
            </a:pPr>
            <a:r>
              <a:rPr lang="kk-KZ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Жүргізушілерге жалақы төлеу үшін уақыт нормасын және кесімді бағасын анықтау</a:t>
            </a:r>
            <a:r>
              <a:rPr lang="kk-KZ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dirty="0"/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Кесімді баға жүкті тасымалдау кезінде әрбір жасалған жұмыстың уақыт нормасы негізінде 1 т және 1 ткм үшін анықталады.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 жүк үшін тиеп түсіру уақыт нормасын анықтайды 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Нвр.т =  tп-р   /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tп-р – автомобильдің жүкпен бір жүру кезіндегі тиеп түсірудің қарапайым уақыты; qн- автомобильдің номиналды жүк көтеруі ( автомобиль цистернасы үшін – цистернаның номиналды эксплуатационды сиымдылығы)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298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3038" y="772732"/>
            <a:ext cx="9096816" cy="5475667"/>
          </a:xfrm>
        </p:spPr>
        <p:txBody>
          <a:bodyPr>
            <a:normAutofit/>
          </a:bodyPr>
          <a:lstStyle/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1ткм бойынша орындалған көлік жұмысының уақыт нормасы келесі формуламен анықталады: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4229100" algn="l"/>
              </a:tabLs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Нвр.ткм    =  tдв   + tп-з   /vрасч    *qн*в	</a:t>
            </a:r>
            <a:endParaRPr lang="kk-KZ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  <a:tabLst>
                <a:tab pos="4229100" algn="l"/>
              </a:tabLst>
            </a:pPr>
            <a:r>
              <a:rPr lang="kk-KZ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/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мұндағы  tдв – автомобиль қозғалысының жылдамдығы, 60 мин;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tп-з – дайындықты бекіту уақыты, мин. Автомобильдің 1сағ жұмысы үшін 2,5 мин;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vрасч  - автомобиль қозғалысының есептік жылдамдығы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– автомобиль жүрісінің қолданылу коэффициенті. Өздігінен түсіру цистернасы үшін 0,45 тең деп алынады.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28177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1370" y="386366"/>
            <a:ext cx="9238484" cy="5862033"/>
          </a:xfrm>
        </p:spPr>
        <p:txBody>
          <a:bodyPr>
            <a:normAutofit fontScale="92500" lnSpcReduction="10000"/>
          </a:bodyPr>
          <a:lstStyle/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Көлік жұмысының 1т жеткізілу жүгінің кесімді бағалары төмендегі формула бойынша анықталады: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4076700" algn="l"/>
              </a:tabLs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С</a:t>
            </a:r>
            <a:r>
              <a:rPr lang="kk-KZ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С</a:t>
            </a:r>
            <a:r>
              <a:rPr lang="kk-KZ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*Н</a:t>
            </a:r>
            <a:r>
              <a:rPr lang="kk-KZ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вр.	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4076700" algn="l"/>
              </a:tabLs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С</a:t>
            </a:r>
            <a:r>
              <a:rPr lang="kk-KZ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ткм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=С</a:t>
            </a:r>
            <a:r>
              <a:rPr lang="kk-KZ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*Н</a:t>
            </a:r>
            <a:r>
              <a:rPr lang="kk-KZ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вр7ткм	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мұндағы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kk-KZ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3 классқа жататын жүргізушінің минут бойынша тарифтік ставкасы, тенге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	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Жүк көтерудің қолданылуының толық қамтамасыз ететін 1- классқа жататын жүктер үшін кесімді баға мен уақыт нормаларын 1 деп қабылдаймыз. 2,3 және 4 классқа жататын жүктер үшін уақыт нармасы мен кесімді баға сәйкесінше 1,25; 1,66; 2,0;    Бұл коэффициенттер автомобильдің жүк көтеру кезіндегі қолданылу коэффициентімен сәйкес келеді: 2-классты жүк үшін – 0,8;3-класс үшін – 0,6; 4-класс үшін -0,5. </a:t>
            </a:r>
            <a:endParaRPr lang="kk-KZ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Автомобильдің 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толық жүк көтергіштігін қамтамасыз ететін жүк үшін түзету коэффициенті бірліктің жүк көтергіш қолдану коэффициентіне қатынасы арқылы анықталады.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925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1370" y="579550"/>
            <a:ext cx="9238484" cy="5668850"/>
          </a:xfrm>
        </p:spPr>
        <p:txBody>
          <a:bodyPr/>
          <a:lstStyle/>
          <a:p>
            <a:r>
              <a:rPr lang="kk-KZ" b="1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ескерту: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Автомобильдің жүкпен бару және жүкпен қайту кезіндегі 1ткм үшін түзету коэффициенті тонна – километр үшін </a:t>
            </a:r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0,5-1,0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қолданылады.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Екі прицепті , өздігінен түсіру автомобилінің бір прицепті және жоғарғы жүк көтергішті автомобильдер үшін кесімді бағалар </a:t>
            </a:r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0,5тен 0,9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-ға дейінгі анықтамалық коэффициенттері қолданылады.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Автомобиль жұмысы кезіндегі  жүк көтергіштігі </a:t>
            </a:r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 құраса кесімді баға үшін </a:t>
            </a:r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тең коэффициент қолданылады.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787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</TotalTime>
  <Words>484</Words>
  <Application>Microsoft Office PowerPoint</Application>
  <PresentationFormat>Широкоэкранный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Ион</vt:lpstr>
      <vt:lpstr>5 Дәріс Жалақыны есептеудің принциптері мен әдістері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Жүргізушілерге жалақы төлеу үшін уақыт нормасын және кесімді бағасын анықтау.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Дәріс Жалақыны есептеудің принциптері мен әдістері</dc:title>
  <dc:creator>Пользователь Windows</dc:creator>
  <cp:lastModifiedBy>Пользователь Windows</cp:lastModifiedBy>
  <cp:revision>2</cp:revision>
  <dcterms:created xsi:type="dcterms:W3CDTF">2021-02-23T05:53:12Z</dcterms:created>
  <dcterms:modified xsi:type="dcterms:W3CDTF">2021-02-23T06:08:28Z</dcterms:modified>
</cp:coreProperties>
</file>